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E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ele Daciê" userId="0104e4c905b6a69a" providerId="LiveId" clId="{11F08FDB-2342-45D7-AAD7-8A696316C44A}"/>
    <pc:docChg chg="undo custSel modSld">
      <pc:chgData name="Franciele Daciê" userId="0104e4c905b6a69a" providerId="LiveId" clId="{11F08FDB-2342-45D7-AAD7-8A696316C44A}" dt="2026-09-17T14:44:01.506" v="18" actId="1036"/>
      <pc:docMkLst>
        <pc:docMk/>
      </pc:docMkLst>
      <pc:sldChg chg="modSp mod">
        <pc:chgData name="Franciele Daciê" userId="0104e4c905b6a69a" providerId="LiveId" clId="{11F08FDB-2342-45D7-AAD7-8A696316C44A}" dt="2026-09-17T14:44:01.506" v="18" actId="1036"/>
        <pc:sldMkLst>
          <pc:docMk/>
          <pc:sldMk cId="1195325943" sldId="256"/>
        </pc:sldMkLst>
        <pc:spChg chg="mod">
          <ac:chgData name="Franciele Daciê" userId="0104e4c905b6a69a" providerId="LiveId" clId="{11F08FDB-2342-45D7-AAD7-8A696316C44A}" dt="2026-09-15T18:57:37.817" v="15" actId="20577"/>
          <ac:spMkLst>
            <pc:docMk/>
            <pc:sldMk cId="1195325943" sldId="256"/>
            <ac:spMk id="3" creationId="{0B0EBC28-93AB-526F-98F8-ADA322427BCB}"/>
          </ac:spMkLst>
        </pc:spChg>
        <pc:picChg chg="mod">
          <ac:chgData name="Franciele Daciê" userId="0104e4c905b6a69a" providerId="LiveId" clId="{11F08FDB-2342-45D7-AAD7-8A696316C44A}" dt="2026-09-17T14:44:01.506" v="18" actId="1036"/>
          <ac:picMkLst>
            <pc:docMk/>
            <pc:sldMk cId="1195325943" sldId="256"/>
            <ac:picMk id="8" creationId="{776A0181-7139-92AE-65DE-6C88046369B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64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96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39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904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933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541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38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14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11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74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81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18847-6548-4FD3-91E8-B6826AD9A86D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F77E71-5859-45EB-8E77-C10E50CB07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507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FDCAF-DEFA-EF6F-3C73-BEB58BE33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68212"/>
            <a:ext cx="7772400" cy="1482512"/>
          </a:xfrm>
        </p:spPr>
        <p:txBody>
          <a:bodyPr>
            <a:normAutofit/>
          </a:bodyPr>
          <a:lstStyle/>
          <a:p>
            <a:r>
              <a:rPr lang="pt-BR" sz="5400" b="1" cap="small" dirty="0">
                <a:latin typeface="Arial" panose="020B0604020202020204" pitchFamily="34" charset="0"/>
                <a:cs typeface="Arial" panose="020B0604020202020204" pitchFamily="34" charset="0"/>
              </a:rPr>
              <a:t>Título </a:t>
            </a:r>
            <a:r>
              <a:rPr lang="pt-BR" sz="5400" b="1" cap="small">
                <a:latin typeface="Arial" panose="020B0604020202020204" pitchFamily="34" charset="0"/>
                <a:cs typeface="Arial" panose="020B0604020202020204" pitchFamily="34" charset="0"/>
              </a:rPr>
              <a:t>do trabalho</a:t>
            </a:r>
            <a:endParaRPr lang="pt-BR" sz="5400" b="1" cap="sm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0EBC28-93AB-526F-98F8-ADA322427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62740"/>
            <a:ext cx="6858000" cy="1655766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Autor 1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Autor 2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Autor 3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dirty="0"/>
              <a:t>Até 6 autores</a:t>
            </a:r>
          </a:p>
          <a:p>
            <a:pPr algn="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5A80D8-092B-2B72-4071-5D8DF37B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145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76A0181-7139-92AE-65DE-6C8804636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0" y="6656832"/>
            <a:ext cx="9144000" cy="11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25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D7E16-6DE5-0866-9FCD-C8D22AD30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Introdução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3AD3D560-BB66-3DEF-41FF-B8543D5CD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085C4407-A214-3A4A-365D-AAC22DB87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DFB55E9D-02CF-EBCB-5357-6E7CD57CD375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seu texto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5E43168-294A-8A1D-5676-F783E103D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1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81A1E-A863-DE30-0CC4-56781B8F1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7EF42-B456-EE2E-9133-08CFB773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Referencial teórico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37598558-DDA6-A565-A0E3-1D95BA0C0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6D5B79AA-068A-EB67-031D-71E92CCB7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B0DD70E-9432-3653-B73D-465596F0BAF8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seu texto ou figura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FB14F49-D594-A078-16DB-8D7C2179B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01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BDD5-2110-766D-9783-A16DA167C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744D8-20DA-8202-1CCC-6D417668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Procedimentos metodológicos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EA31F1E7-4B65-2334-A400-4C24287AA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B1AFE9D5-3BA0-50C1-AA9E-E4EB93445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87619DC-1E11-11E0-70F6-F47A3935BC93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seu texto ou figura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A7F010A-6EB0-0798-55C8-EDC6284A5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2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6F1A4-473D-8A27-425E-092460297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B528-4A5B-746C-A07E-C75105E9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Resultados, discussões e análises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5A4B704C-E2EA-0791-8DFD-F3B110CD2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444AF3D1-4B7D-A4D3-FE27-AA85ED3EB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0A748AE-9273-AFA8-1699-750292CF5FF0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seu texto ou figura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556B3D5-4242-E14A-09DE-57AFC418C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96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48198-E569-50E6-D8AB-7C813202E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3861D-F0DE-7938-457D-6D423693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Considerações finais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4AA57EDA-3D6D-BF6B-DF9A-4D71345EC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E656C09B-A1A6-5188-9375-15CBF167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FE7771C-2623-ECC7-9733-F2828FC36D1C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</a:t>
            </a:r>
            <a:r>
              <a:rPr lang="pt-BR"/>
              <a:t>seu texto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60E9A35-8E8F-87CE-910A-939DAC491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7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3513B-696F-DBE4-A1D7-0C691688B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4AB30-24BD-F109-6474-25ABDC73C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8" y="1197864"/>
            <a:ext cx="8224782" cy="629985"/>
          </a:xfrm>
        </p:spPr>
        <p:txBody>
          <a:bodyPr>
            <a:normAutofit fontScale="90000"/>
          </a:bodyPr>
          <a:lstStyle/>
          <a:p>
            <a:r>
              <a:rPr lang="pt-BR" b="1" cap="small" dirty="0"/>
              <a:t>Referências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43AFC1B8-2B4A-DD78-88AF-0C969A865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" b="71192"/>
          <a:stretch>
            <a:fillRect/>
          </a:stretch>
        </p:blipFill>
        <p:spPr>
          <a:xfrm>
            <a:off x="1473867" y="106743"/>
            <a:ext cx="6196265" cy="929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 descr="Logotipos — Programa de Pós-Graduação em Rede Nacional para ...">
            <a:extLst>
              <a:ext uri="{FF2B5EF4-FFF2-40B4-BE49-F238E27FC236}">
                <a16:creationId xmlns:a16="http://schemas.microsoft.com/office/drawing/2014/main" id="{6B22BCA7-3D93-36EA-0087-A33716A4C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987" y="6412960"/>
            <a:ext cx="926725" cy="442997"/>
          </a:xfrm>
          <a:prstGeom prst="rect">
            <a:avLst/>
          </a:prstGeom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14F29A5-0AF6-ACBE-0A24-CD83E67B9B43}"/>
              </a:ext>
            </a:extLst>
          </p:cNvPr>
          <p:cNvSpPr txBox="1">
            <a:spLocks/>
          </p:cNvSpPr>
          <p:nvPr/>
        </p:nvSpPr>
        <p:spPr>
          <a:xfrm>
            <a:off x="290568" y="1962785"/>
            <a:ext cx="82247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Insira aqui </a:t>
            </a:r>
            <a:r>
              <a:rPr lang="pt-BR"/>
              <a:t>seu texto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27AB144-B83D-3BE0-D473-163CB829D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67"/>
          <a:stretch>
            <a:fillRect/>
          </a:stretch>
        </p:blipFill>
        <p:spPr>
          <a:xfrm>
            <a:off x="290568" y="6639716"/>
            <a:ext cx="7557025" cy="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357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55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Título do trabalho</vt:lpstr>
      <vt:lpstr>Introdução</vt:lpstr>
      <vt:lpstr>Referencial teórico</vt:lpstr>
      <vt:lpstr>Procedimentos metodológicos</vt:lpstr>
      <vt:lpstr>Resultados, discussões e análises</vt:lpstr>
      <vt:lpstr>Considerações finais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Franciele Daciê</dc:creator>
  <cp:lastModifiedBy>Franciele Daciê</cp:lastModifiedBy>
  <cp:revision>1</cp:revision>
  <dcterms:created xsi:type="dcterms:W3CDTF">2026-09-15T18:34:03Z</dcterms:created>
  <dcterms:modified xsi:type="dcterms:W3CDTF">2026-09-17T14:44:06Z</dcterms:modified>
</cp:coreProperties>
</file>